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87" r:id="rId5"/>
    <p:sldId id="260" r:id="rId6"/>
    <p:sldId id="288" r:id="rId7"/>
    <p:sldId id="289" r:id="rId8"/>
    <p:sldId id="262" r:id="rId9"/>
    <p:sldId id="290" r:id="rId10"/>
    <p:sldId id="263" r:id="rId11"/>
    <p:sldId id="291" r:id="rId12"/>
    <p:sldId id="264" r:id="rId13"/>
    <p:sldId id="292" r:id="rId14"/>
    <p:sldId id="265" r:id="rId15"/>
    <p:sldId id="293" r:id="rId16"/>
    <p:sldId id="266" r:id="rId17"/>
    <p:sldId id="294" r:id="rId18"/>
    <p:sldId id="295" r:id="rId19"/>
    <p:sldId id="283" r:id="rId20"/>
    <p:sldId id="258" r:id="rId21"/>
    <p:sldId id="296" r:id="rId22"/>
    <p:sldId id="321" r:id="rId23"/>
    <p:sldId id="320" r:id="rId24"/>
    <p:sldId id="267" r:id="rId25"/>
    <p:sldId id="297" r:id="rId26"/>
    <p:sldId id="268" r:id="rId27"/>
    <p:sldId id="298" r:id="rId28"/>
    <p:sldId id="299" r:id="rId29"/>
    <p:sldId id="269" r:id="rId30"/>
    <p:sldId id="300" r:id="rId31"/>
    <p:sldId id="270" r:id="rId32"/>
    <p:sldId id="301" r:id="rId33"/>
    <p:sldId id="271" r:id="rId34"/>
    <p:sldId id="302" r:id="rId35"/>
    <p:sldId id="322" r:id="rId36"/>
    <p:sldId id="272" r:id="rId37"/>
    <p:sldId id="273" r:id="rId38"/>
    <p:sldId id="303" r:id="rId39"/>
    <p:sldId id="274" r:id="rId40"/>
    <p:sldId id="275" r:id="rId41"/>
    <p:sldId id="304" r:id="rId42"/>
    <p:sldId id="276" r:id="rId43"/>
    <p:sldId id="305" r:id="rId44"/>
    <p:sldId id="306" r:id="rId45"/>
    <p:sldId id="277" r:id="rId46"/>
    <p:sldId id="307" r:id="rId47"/>
    <p:sldId id="278" r:id="rId48"/>
    <p:sldId id="308" r:id="rId49"/>
    <p:sldId id="279" r:id="rId50"/>
    <p:sldId id="309" r:id="rId51"/>
    <p:sldId id="284" r:id="rId52"/>
    <p:sldId id="310" r:id="rId53"/>
    <p:sldId id="311" r:id="rId54"/>
    <p:sldId id="280" r:id="rId55"/>
    <p:sldId id="312" r:id="rId56"/>
    <p:sldId id="281" r:id="rId57"/>
    <p:sldId id="313" r:id="rId58"/>
    <p:sldId id="285" r:id="rId59"/>
    <p:sldId id="314" r:id="rId60"/>
    <p:sldId id="282" r:id="rId61"/>
    <p:sldId id="315" r:id="rId62"/>
    <p:sldId id="316" r:id="rId63"/>
    <p:sldId id="286" r:id="rId64"/>
    <p:sldId id="317" r:id="rId65"/>
    <p:sldId id="318" r:id="rId66"/>
    <p:sldId id="319" r:id="rId67"/>
    <p:sldId id="261" r:id="rId68"/>
  </p:sldIdLst>
  <p:sldSz cx="7559675" cy="10620375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š Nový diel Hurbano" initials="MNdH" lastIdx="1" clrIdx="0">
    <p:extLst>
      <p:ext uri="{19B8F6BF-5375-455C-9EA6-DF929625EA0E}">
        <p15:presenceInfo xmlns="" xmlns:p15="http://schemas.microsoft.com/office/powerpoint/2012/main" userId="Mš Nový diel Hurb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99"/>
    <a:srgbClr val="FF575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40" autoAdjust="0"/>
    <p:restoredTop sz="94660"/>
  </p:normalViewPr>
  <p:slideViewPr>
    <p:cSldViewPr snapToGrid="0">
      <p:cViewPr>
        <p:scale>
          <a:sx n="50" d="100"/>
          <a:sy n="50" d="100"/>
        </p:scale>
        <p:origin x="-2148" y="0"/>
      </p:cViewPr>
      <p:guideLst>
        <p:guide orient="horz" pos="3345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38104"/>
            <a:ext cx="6425724" cy="3697464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578156"/>
            <a:ext cx="5669756" cy="256413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20786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8147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5437"/>
            <a:ext cx="1630055" cy="9000277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5437"/>
            <a:ext cx="4795669" cy="900027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5844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33825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47722"/>
            <a:ext cx="6520220" cy="441778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07296"/>
            <a:ext cx="6520220" cy="2323206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29444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27183"/>
            <a:ext cx="3212862" cy="673853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27183"/>
            <a:ext cx="3212862" cy="673853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65180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5439"/>
            <a:ext cx="6520220" cy="205278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03468"/>
            <a:ext cx="3198096" cy="1275919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79387"/>
            <a:ext cx="3198096" cy="570599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03468"/>
            <a:ext cx="3213847" cy="1275919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79387"/>
            <a:ext cx="3213847" cy="570599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8930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74627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84846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08025"/>
            <a:ext cx="2438192" cy="2478088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29140"/>
            <a:ext cx="3827085" cy="754735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86112"/>
            <a:ext cx="2438192" cy="5902668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74076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08025"/>
            <a:ext cx="2438192" cy="2478088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29140"/>
            <a:ext cx="3827085" cy="7547350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86112"/>
            <a:ext cx="2438192" cy="5902668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42798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5439"/>
            <a:ext cx="6520220" cy="205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27183"/>
            <a:ext cx="6520220" cy="673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843516"/>
            <a:ext cx="1700927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BC6F7-760E-49F1-8CE7-A53D270F7A81}" type="datetimeFigureOut">
              <a:rPr lang="sk-SK" smtClean="0"/>
              <a:pPr/>
              <a:t>8. 8. 2024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843516"/>
            <a:ext cx="2551390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843516"/>
            <a:ext cx="1700927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A0F9D-6373-4E30-AF53-10F57BF22CA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595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ce/44/77/ce4477e03e386076f58e49efe205ae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659845" y="8626029"/>
            <a:ext cx="27270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Materská škola</a:t>
            </a:r>
          </a:p>
          <a:p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Nový diel 50</a:t>
            </a:r>
          </a:p>
          <a:p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Hurbanovo</a:t>
            </a:r>
            <a:endParaRPr lang="sk-SK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144480" y="4415245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Školský rok 2023 - 2024</a:t>
            </a:r>
            <a:endParaRPr lang="sk-SK" sz="2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144480" y="2410691"/>
            <a:ext cx="3948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KNIHA  ŠKOLY</a:t>
            </a:r>
            <a:endParaRPr lang="sk-SK" sz="4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4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a6/ca/90/a6ca90c8eecca471d53e7b8234d76b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5" t="4492" r="5861" b="4356"/>
          <a:stretch/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43" y="4510186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9" y="905093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9" y="742535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2056000" y="3833348"/>
            <a:ext cx="2864887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Dotyky  generácií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6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a6/ca/90/a6ca90c8eecca471d53e7b8234d76b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5" t="4492" r="5861" b="4356"/>
          <a:stretch/>
        </p:blipFill>
        <p:spPr bwMode="auto">
          <a:xfrm>
            <a:off x="0" y="0"/>
            <a:ext cx="7559675" cy="10620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41950" y="747248"/>
            <a:ext cx="2864887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Dotyky  generácií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otyky generácií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5" y="1157285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dotyky generácií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37" y="5231587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 descr="dotyky generácií 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37" y="6067387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 descr="dotyky generácií (5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187" y="1721587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b8/d7/f6/b8d7f6c7d4f89650c7129dc6d24d72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30353" y="1530350"/>
            <a:ext cx="10620377" cy="7559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10" y="568863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10" y="7507979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5" y="4413721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436084" y="3557798"/>
            <a:ext cx="4687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Beseda s dentálnou hygieničkou</a:t>
            </a:r>
            <a:endParaRPr lang="sk-SK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4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564x/b8/d7/f6/b8d7f6c7d4f89650c7129dc6d24d72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30353" y="1530350"/>
            <a:ext cx="10620377" cy="7559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607534" y="247650"/>
            <a:ext cx="4687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Beseda s dentálnou hygieničkou</a:t>
            </a:r>
            <a:endParaRPr lang="sk-SK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dental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432454"/>
            <a:ext cx="2700000" cy="360000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IMG202312080919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650" y="6644859"/>
            <a:ext cx="4800000" cy="360000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bd/82/2f/bd822fa602b2c0e66b937777ddac77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270"/>
            <a:ext cx="7559675" cy="10501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39" y="3992538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39" y="705904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61" y="7017958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758376" y="3500491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Deň mlieka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7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bd/82/2f/bd822fa602b2c0e66b937777ddac77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270"/>
            <a:ext cx="7559675" cy="10501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806376" y="5176891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Deň mlieka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eň mlieka  VM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300" y="6929775"/>
            <a:ext cx="3597750" cy="2700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Obrázok 4" descr="deň mlieka  VM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00" y="3976086"/>
            <a:ext cx="3597750" cy="2700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Obrázok 5" descr="deň mlieka  VM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5250" y="1030754"/>
            <a:ext cx="2026266" cy="2700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Obrázok 6" descr="deň mlieka  VM (1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1950" y="1028354"/>
            <a:ext cx="2026266" cy="2700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pinimg.com/564x/c0/cb/ff/c0cbff7a720063cf84d52b59481e31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77240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00" y="910726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40" y="4218621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15" y="7075223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2946900" y="3663831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MŠ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0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564x/c0/cb/ff/c0cbff7a720063cf84d52b59481e31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77240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004050" y="1225431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MŠ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mikuláš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922859"/>
            <a:ext cx="3600000" cy="270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mikuláš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100" y="6911559"/>
            <a:ext cx="3600000" cy="270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mikuláš (1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5250" y="4086594"/>
            <a:ext cx="2960156" cy="270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564x/c0/cb/ff/c0cbff7a720063cf84d52b59481e31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77240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737600" y="1339731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MŠ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mikuláš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5999559"/>
            <a:ext cx="3840000" cy="288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mikuláš (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50" y="1914545"/>
            <a:ext cx="3965625" cy="360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564x/a7/10/8a/a7108ab0948d57cdf1f702d07344c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37" y="682079"/>
            <a:ext cx="3552000" cy="2664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80" y="4171809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80" y="7435929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536373" y="3425754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penzióne Smaragd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8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60" y="2652341"/>
            <a:ext cx="3781953" cy="5315692"/>
          </a:xfrm>
          <a:prstGeom prst="rect">
            <a:avLst/>
          </a:prstGeom>
        </p:spPr>
      </p:pic>
      <p:pic>
        <p:nvPicPr>
          <p:cNvPr id="2050" name="Picture 2" descr="https://i.pinimg.com/564x/7d/ce/12/7dce120a7471831a256323e894a83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65" y="914401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65" y="4061292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70" y="7317276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1258510" y="3154292"/>
            <a:ext cx="601640" cy="551298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sk-SK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FIT DAY v CVČ</a:t>
            </a:r>
            <a:endParaRPr lang="sk-SK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8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.pinimg.com/564x/e6/de/32/e6de32cae94aec2911c7de99936d64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0" name="Picture 4" descr="https://i.pinimg.com/564x/e6/de/32/e6de32cae94aec2911c7de99936d64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9" t="11294" r="6793" b="9777"/>
          <a:stretch/>
        </p:blipFill>
        <p:spPr bwMode="auto">
          <a:xfrm>
            <a:off x="0" y="7937"/>
            <a:ext cx="7559675" cy="10612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69" y="382335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3752795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6757595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1942575" y="3151933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Mikuláš vo Hvezdárni</a:t>
            </a:r>
            <a:endParaRPr lang="sk-SK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31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564x/e6/de/32/e6de32cae94aec2911c7de99936d64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9" t="11294" r="6793" b="9777"/>
          <a:stretch/>
        </p:blipFill>
        <p:spPr bwMode="auto">
          <a:xfrm>
            <a:off x="0" y="7937"/>
            <a:ext cx="7559675" cy="10612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23775" y="637333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Mikuláš vo Hvezdárni</a:t>
            </a:r>
            <a:endParaRPr lang="sk-SK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mikuláš vo hvezdárni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6" y="3462336"/>
            <a:ext cx="2220913" cy="296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mikuláš vo hvezdárni (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00" y="1368009"/>
            <a:ext cx="3948290" cy="296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mikuláš vo hvezdárni (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886" y="5514936"/>
            <a:ext cx="2220913" cy="296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mikuláš vo hvezdárni (10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50" y="6777375"/>
            <a:ext cx="3948290" cy="296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62000" y="419100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Comic Sans MS" pitchFamily="66" charset="0"/>
              </a:rPr>
              <a:t>Zdobenie Vianočného stromčeka</a:t>
            </a:r>
            <a:endParaRPr lang="sk-SK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Obrázok 2" descr="81I4uwvtlAL._AC_UF894,1000_QL8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28909"/>
            <a:ext cx="2987675" cy="3791466"/>
          </a:xfrm>
          <a:prstGeom prst="rect">
            <a:avLst/>
          </a:prstGeom>
        </p:spPr>
      </p:pic>
      <p:pic>
        <p:nvPicPr>
          <p:cNvPr id="4" name="Obrázok 3" descr="403406931_285928180670839_40145108831381615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537" y="1271587"/>
            <a:ext cx="2025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403408253_6637704199671925_460276232679745926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8987" y="1231087"/>
            <a:ext cx="2025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mikuláš (1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650" y="5251809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81I4uwvtlAL._AC_UF894,1000_QL8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"/>
            <a:ext cx="2987675" cy="379146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13875" y="618283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Vianoce v MŠ</a:t>
            </a:r>
            <a:endParaRPr lang="sk-SK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14350" y="438151"/>
            <a:ext cx="6667500" cy="99441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Obrázok 4" descr="vianoce v mš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37159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vianoce v mš (2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2409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vianoce v mš (3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200" y="4604109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vianoce v mš (4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000" y="7596525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564x/5e/47/f8/5e47f8726d2c32bda4120be39d7e48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2" t="3036" r="1815" b="3566"/>
          <a:stretch/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91" y="7315570"/>
            <a:ext cx="3420000" cy="27690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7" y="981811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23" y="4430696"/>
            <a:ext cx="3457914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2500479" y="3722603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Karneval v MŠ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8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5e/47/f8/5e47f8726d2c32bda4120be39d7e48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2" t="3036" r="1815" b="3566"/>
          <a:stretch/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 rot="1003107">
            <a:off x="785979" y="5075152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Karneval v MŠ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6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2025" y="218955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5" name="Obrázok 4" descr="karneval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6" name="Obrázok 5" descr="karneval (10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50" y="506130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7" name="Obrázok 6" descr="karneval af (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50" y="7920375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564x/8c/48/75/8c4875b596d0ebbb524e382e9780b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" y="569893"/>
            <a:ext cx="3600000" cy="270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" y="3538153"/>
            <a:ext cx="3600000" cy="270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" y="7076307"/>
            <a:ext cx="3600000" cy="270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060182" y="6506413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Divadlo v MŠ – Kocúr v čižmách</a:t>
            </a:r>
            <a:endParaRPr lang="sk-SK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65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8c/48/75/8c4875b596d0ebbb524e382e9780b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364982" y="9268663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Divadlo v MŠ – Kocúr v čižmách</a:t>
            </a:r>
            <a:endParaRPr lang="sk-SK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Obrázok 3" descr="kocúr v čižmách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37" y="5233987"/>
            <a:ext cx="2700000" cy="36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5" name="Obrázok 4" descr="kocúr v čižmách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87" y="1059637"/>
            <a:ext cx="2700000" cy="36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6" name="Obrázok 5" descr="kocúr v čižmách (1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37" y="1076287"/>
            <a:ext cx="2700000" cy="3600000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8c/48/75/8c4875b596d0ebbb524e382e9780b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022082" y="962863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Divadlo v MŠ – Kocúr v čižmách</a:t>
            </a:r>
            <a:endParaRPr lang="sk-SK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Obrázok 3" descr="kocúr v čižmách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37" y="1938337"/>
            <a:ext cx="2700000" cy="36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5" name="Obrázok 4" descr="kocúr v čižmách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37" y="6010725"/>
            <a:ext cx="2700000" cy="3600000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564x/5e/79/18/5e79181dfc2566283d59d71dc6272a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47" b="8274"/>
          <a:stretch/>
        </p:blipFill>
        <p:spPr bwMode="auto">
          <a:xfrm>
            <a:off x="-1" y="-1"/>
            <a:ext cx="7559675" cy="10620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78298"/>
            <a:ext cx="3600000" cy="270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6" y="4193581"/>
            <a:ext cx="3600000" cy="270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6" y="7406978"/>
            <a:ext cx="3600000" cy="27000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564178" y="350206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Návšteva školského klubu v ZŠ </a:t>
            </a:r>
            <a:endParaRPr lang="sk-SK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2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13/45/51/13455193df138fdd64cfd1588e3ce3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7" t="2051" r="3234" b="2102"/>
          <a:stretch/>
        </p:blipFill>
        <p:spPr bwMode="auto">
          <a:xfrm>
            <a:off x="-1" y="15847"/>
            <a:ext cx="7559675" cy="10604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2" y="863417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93" y="4249918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1" y="7149837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2356238" y="3675835"/>
            <a:ext cx="29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Jesenné radovánky</a:t>
            </a:r>
            <a:endParaRPr lang="sk-SK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84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5e/79/18/5e79181dfc2566283d59d71dc6272a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47" b="8274"/>
          <a:stretch/>
        </p:blipFill>
        <p:spPr bwMode="auto">
          <a:xfrm>
            <a:off x="-1" y="-1"/>
            <a:ext cx="7559675" cy="10620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555028" y="5559464"/>
            <a:ext cx="3004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Návšteva </a:t>
            </a:r>
          </a:p>
          <a:p>
            <a:pPr algn="ctr"/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školského klubu </a:t>
            </a:r>
          </a:p>
          <a:p>
            <a:pPr algn="ctr"/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 ZŠ </a:t>
            </a:r>
            <a:endParaRPr lang="sk-SK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OD škd (2)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8859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Obrázok 4" descr="DOD škd (3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075" y="2244309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Obrázok 5" descr="DOD škd (4)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2950" y="5118459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Obrázok 6" descr="DOD škd (5).jf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3700" y="7920375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c1/51/5c/c1515c42356e6f05e478919f64706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1" t="2802" r="2971" b="8428"/>
          <a:stretch/>
        </p:blipFill>
        <p:spPr bwMode="auto">
          <a:xfrm>
            <a:off x="0" y="-1"/>
            <a:ext cx="755374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24" y="4060398"/>
            <a:ext cx="3600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70" y="746284"/>
            <a:ext cx="3600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70" y="6972180"/>
            <a:ext cx="3600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623060" y="352589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Návšteva Mestskej knižnice 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c1/51/5c/c1515c42356e6f05e478919f64706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1" t="2802" r="2971" b="8428"/>
          <a:stretch/>
        </p:blipFill>
        <p:spPr bwMode="auto">
          <a:xfrm>
            <a:off x="0" y="-1"/>
            <a:ext cx="755374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499360" y="68744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Návšteva Mestskej knižnice 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knižnica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99209"/>
            <a:ext cx="3600000" cy="27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Obrázok 4" descr="knižnica (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737" y="4336237"/>
            <a:ext cx="2025000" cy="27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Obrázok 5" descr="knižnica (10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00" y="7194909"/>
            <a:ext cx="3600000" cy="27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Obrázok 6" descr="knižnica (1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087" y="1302487"/>
            <a:ext cx="2025000" cy="27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564x/1f/4c/5b/1f4c5b783c82b14529978b7a34cf4c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8" y="0"/>
            <a:ext cx="7584523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8" y="4257109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8" y="764073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13" y="7068165"/>
            <a:ext cx="3600000" cy="27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224088" y="3628568"/>
            <a:ext cx="508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Zdobenie veľkonočného kríka</a:t>
            </a:r>
            <a:endParaRPr lang="sk-SK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79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1f/4c/5b/1f4c5b783c82b14529978b7a34cf4c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8" y="0"/>
            <a:ext cx="7584523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43038" y="466268"/>
            <a:ext cx="508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Zdobenie veľkonočného kríka</a:t>
            </a:r>
            <a:endParaRPr lang="sk-SK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velkonočný krík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7987" y="4186237"/>
            <a:ext cx="2025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Obrázok 4" descr="velkonočný krík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50" y="245385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Obrázok 5" descr="velkonočný krík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8987" y="1000087"/>
            <a:ext cx="2025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Obrázok 6" descr="velkonočný krík (1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7500" y="694485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8c/48/75/8c4875b596d0ebbb524e382e9780b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43038" y="466268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Stavanie mája</a:t>
            </a:r>
            <a:endParaRPr lang="sk-SK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 descr="stavanie mája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" y="217050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 descr="stavanie mája (1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3300" y="755925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stavanie mája (2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250" y="521370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stavanie mája (2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9500" y="523688"/>
            <a:ext cx="3153515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pinimg.com/564x/ca/e6/5e/cae65e03641d714f5fe6308b43d7cf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5" t="3257" r="5473" b="3816"/>
          <a:stretch/>
        </p:blipFill>
        <p:spPr bwMode="auto">
          <a:xfrm>
            <a:off x="-1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6931" y="1077349"/>
            <a:ext cx="3600001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" y="1771144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95" y="7571132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4" y="5584958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2151172" y="4881838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Comic Sans MS" panose="030F0702030302020204" pitchFamily="66" charset="0"/>
              </a:rPr>
              <a:t>Vynášanie Moreny </a:t>
            </a:r>
            <a:endParaRPr lang="sk-SK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6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559675" cy="10620375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73" y="729305"/>
            <a:ext cx="3600001" cy="27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12" y="3601123"/>
            <a:ext cx="3600000" cy="27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7" y="7106424"/>
            <a:ext cx="3600000" cy="27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868555" y="6472941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Návšteva predškolákov v ZŠ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0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559675" cy="1062037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639955" y="948441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Návšteva predškolákov v ZŠ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od v zš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7530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dod v zš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9675" y="172995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od v zš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9675" y="481365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 descr="dod v zš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400" y="761160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37/71/a6/3771a6bcc85522a6f5f8be18360d9e0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376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27" y="7242805"/>
            <a:ext cx="3600000" cy="27000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1" y="4387878"/>
            <a:ext cx="3600000" cy="27000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7" y="478990"/>
            <a:ext cx="3600000" cy="27000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754812" y="3171321"/>
            <a:ext cx="6050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 smtClean="0">
                <a:latin typeface="Comic Sans MS" panose="030F0702030302020204" pitchFamily="66" charset="0"/>
              </a:rPr>
              <a:t>Návšteva na Strednej priemyselnej škole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latin typeface="Comic Sans MS" panose="030F0702030302020204" pitchFamily="66" charset="0"/>
              </a:rPr>
              <a:t>- stavebnej  v Hurbanove</a:t>
            </a:r>
            <a:endParaRPr lang="sk-SK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5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13/45/51/13455193df138fdd64cfd1588e3ce3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7" t="2051" r="3234" b="2102"/>
          <a:stretch/>
        </p:blipFill>
        <p:spPr bwMode="auto">
          <a:xfrm>
            <a:off x="-1" y="15847"/>
            <a:ext cx="7559675" cy="10604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881732" y="2172772"/>
            <a:ext cx="1798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Jesenné</a:t>
            </a:r>
          </a:p>
          <a:p>
            <a:pPr algn="ctr"/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radovánky</a:t>
            </a:r>
            <a:endParaRPr lang="sk-SK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jesenné radovánky áf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450" y="1579959"/>
            <a:ext cx="3238500" cy="2428875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 descr="jesenné radovánky áf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1837" y="4260037"/>
            <a:ext cx="2025000" cy="2700000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jesenné radovánky áf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318359"/>
            <a:ext cx="3600000" cy="2700000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jesenné radovánky áf (1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3600" y="7325859"/>
            <a:ext cx="3600000" cy="2700000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fd/54/9c/fd549c429fdf61af879b8e7290ac48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2" y="4497149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77" y="725586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05" y="7548683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959458" y="3628885"/>
            <a:ext cx="583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Divadelné predstavenie – Prasiatko Kvik</a:t>
            </a:r>
            <a:endParaRPr lang="sk-SK" sz="24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3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fd/54/9c/fd549c429fdf61af879b8e7290ac48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397608" y="371335"/>
            <a:ext cx="583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Divadelné predstavenie – Prasiatko Kvik</a:t>
            </a:r>
            <a:endParaRPr lang="sk-SK" sz="24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prasiatko kvik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1347787"/>
            <a:ext cx="2704688" cy="360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Obrázok 4" descr="prasiatko kvik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37" y="6012637"/>
            <a:ext cx="2700000" cy="360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Obrázok 5" descr="prasiatko kvik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675" y="6010237"/>
            <a:ext cx="2700000" cy="360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Obrázok 6" descr="prasiatko kvik (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337" y="1378687"/>
            <a:ext cx="2700000" cy="3600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8/f4/1e/28f41eeaea21c654fcf3871ae23cb1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" y="0"/>
            <a:ext cx="752225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0" y="907128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0" y="7393330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0" y="4514255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1734523" y="3829859"/>
            <a:ext cx="4128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Zápis do prvého ročníka ZŠ</a:t>
            </a:r>
            <a:endParaRPr lang="sk-SK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7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28/f4/1e/28f41eeaea21c654fcf3871ae23cb1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" y="0"/>
            <a:ext cx="752225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648923" y="9335309"/>
            <a:ext cx="4128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Zápis do prvého ročníka ZŠ</a:t>
            </a:r>
            <a:endParaRPr lang="sk-SK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7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675459"/>
            <a:ext cx="3600000" cy="270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Obrázok 4" descr="IMG_7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8950" y="6511509"/>
            <a:ext cx="3600000" cy="270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Obrázok 5" descr="IMG_72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0350" y="832209"/>
            <a:ext cx="3600000" cy="2700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28/f4/1e/28f41eeaea21c654fcf3871ae23cb1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" y="0"/>
            <a:ext cx="7522250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953473" y="1391459"/>
            <a:ext cx="4128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Zápis do prvého ročníka ZŠ</a:t>
            </a:r>
            <a:endParaRPr lang="sk-SK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7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150" y="2437209"/>
            <a:ext cx="3600000" cy="27000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Obrázok 4" descr="IMG_7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9750" y="6206709"/>
            <a:ext cx="3600000" cy="27000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3e/94/ac/3e94ace89747df5ce0f61ee5ea74e9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507346" y="6447113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Plavecký výcvik 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76" y="7521656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08" y="2796724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0" y="5097113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6" y="459347"/>
            <a:ext cx="3600000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41878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3e/94/ac/3e94ace89747df5ce0f61ee5ea74e9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812146" y="446363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Plavecký výcvik 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plavecký výcvik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450" y="2677135"/>
            <a:ext cx="3128906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Obrázok 4" descr="plavecký výcvik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37" y="5536387"/>
            <a:ext cx="2025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Obrázok 5" descr="plavecký výcvik (1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8537" y="1628737"/>
            <a:ext cx="2025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ázok 6" descr="plavecký výcvik (2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75" y="7630659"/>
            <a:ext cx="3600000" cy="27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ohacking imunity: kouzelná molekula - Cod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30350" y="1530350"/>
            <a:ext cx="10620375" cy="7559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326748" y="3541316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Molekulárium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v MŠ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37" y="639389"/>
            <a:ext cx="3600000" cy="270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7" y="4406835"/>
            <a:ext cx="3600000" cy="270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91" y="7510689"/>
            <a:ext cx="3600000" cy="270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761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ohacking imunity: kouzelná molekula - Cod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30350" y="1530350"/>
            <a:ext cx="10620375" cy="7559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12448" y="5351066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Molekulárium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v MŠ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Obrázok 3" descr="molekulárium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37" y="1595437"/>
            <a:ext cx="2025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molekulárium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687" y="1466850"/>
            <a:ext cx="2025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molekulárium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8037" y="6848437"/>
            <a:ext cx="2025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 descr="molekulárium (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550" y="692580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4/ec/37/24ec37974c823595741c1e7cec221d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0" y="3603300"/>
            <a:ext cx="3600000" cy="270000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0" y="7079869"/>
            <a:ext cx="3600000" cy="27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8819" y="7079869"/>
            <a:ext cx="3600001" cy="27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465282" y="494746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 RODINY </a:t>
            </a:r>
            <a:endParaRPr lang="sk-SK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9" y="576733"/>
            <a:ext cx="3600000" cy="270000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64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df/29/f2/df29f2bfffc3913a862b8226545fd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8"/>
            <a:ext cx="7559675" cy="1060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40" y="1116115"/>
            <a:ext cx="3600000" cy="2700000"/>
          </a:xfrm>
          <a:prstGeom prst="rect">
            <a:avLst/>
          </a:prstGeom>
        </p:spPr>
      </p:pic>
      <p:pic>
        <p:nvPicPr>
          <p:cNvPr id="3" name="Obrázok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40" y="4140557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Obrázok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40" y="7210634"/>
            <a:ext cx="3600000" cy="27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298957" y="2466115"/>
            <a:ext cx="684996" cy="559595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KNICK KNACK</a:t>
            </a:r>
            <a:endParaRPr lang="sk-SK" sz="24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24/ec/37/24ec37974c823595741c1e7cec221d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598882" y="52786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 RODINY </a:t>
            </a:r>
            <a:endParaRPr lang="sk-SK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441523263_2802556100043652_87322988292399441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7587" y="2776537"/>
            <a:ext cx="2025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441888228_1131476724751359_73973356624329525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100" y="447315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441941541_972265984340037_612035991472520996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700" y="127035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 descr="441945366_3850684915161550_7166214799274429951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300" y="7592559"/>
            <a:ext cx="3600000" cy="2700000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1CEF63F0-6262-E68A-34FE-705B8F34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" y="0"/>
            <a:ext cx="7529821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8">
            <a:extLst>
              <a:ext uri="{FF2B5EF4-FFF2-40B4-BE49-F238E27FC236}">
                <a16:creationId xmlns:a16="http://schemas.microsoft.com/office/drawing/2014/main" xmlns="" id="{EB8CC299-49A0-26CA-9836-F40061995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57" y="370581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Obrázek 6">
            <a:extLst>
              <a:ext uri="{FF2B5EF4-FFF2-40B4-BE49-F238E27FC236}">
                <a16:creationId xmlns:a16="http://schemas.microsoft.com/office/drawing/2014/main" xmlns="" id="{4A1950A3-43D5-32BE-6783-CFAD07BC2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63" y="4390113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xmlns="" id="{8F766AA7-AF20-881F-936D-E97CB4AFC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63" y="7549794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1001966" y="3557867"/>
            <a:ext cx="5477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Školský výlet – Briežky - </a:t>
            </a:r>
            <a:r>
              <a:rPr lang="sk-SK" sz="24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Vagabundus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2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1CEF63F0-6262-E68A-34FE-705B8F34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4" y="0"/>
            <a:ext cx="7529821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81100" y="533400"/>
            <a:ext cx="5477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Školský výlet – Briežky - </a:t>
            </a:r>
            <a:r>
              <a:rPr lang="sk-SK" sz="24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Vagabundus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výlet predš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87" y="1652587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výlet predš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2600" y="6740109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výlet predš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37" y="1647787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1CEF63F0-6262-E68A-34FE-705B8F34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4" y="0"/>
            <a:ext cx="7529821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81100" y="533400"/>
            <a:ext cx="5477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Školský výlet – Briežky - </a:t>
            </a:r>
            <a:r>
              <a:rPr lang="sk-SK" sz="24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Vagabundus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výlet predš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37" y="2224087"/>
            <a:ext cx="2025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výlet predš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37" y="2221687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f/95/17/ef9517049c0530bc07700ef71bd0b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7" y="600337"/>
            <a:ext cx="2700000" cy="36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9" y="4777260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5" y="7698817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5" y="1500337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5162050" y="5671367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detí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77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ef/95/17/ef9517049c0530bc07700ef71bd0b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619250" y="356417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detí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MDD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0" y="1218009"/>
            <a:ext cx="3600000" cy="270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ok 5" descr="MDD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50" y="4282659"/>
            <a:ext cx="3600000" cy="270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Obrázok 6" descr="MDD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900" y="7575909"/>
            <a:ext cx="3600000" cy="270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Obrázok 7" descr="MDD (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850" y="4282754"/>
            <a:ext cx="2025000" cy="2700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c8/e0/2b/c8e02b2f94467b93f1aec2cde5d33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6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499278" y="5491843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Deň otvorených dverí v ZUŠ.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8" y="1288447"/>
            <a:ext cx="2700000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29" y="6556904"/>
            <a:ext cx="2700000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19" y="1288447"/>
            <a:ext cx="2700000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830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c8/e0/2b/c8e02b2f94467b93f1aec2cde5d33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6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031069" y="0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Deň otvorených dverí v ZUŠ.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OD ZUŠ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237" y="7215187"/>
            <a:ext cx="2025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5" name="Obrázok 4" descr="DOD ZUŠ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00" y="73935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6" name="Obrázok 5" descr="DOD ZUŠ (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200" y="426120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7" name="Obrázok 6" descr="DOD ZUŠ (1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00" y="7539375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f/e2/81/6fe281146d195bda49b43952503c0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308477" y="3310109"/>
            <a:ext cx="3374642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Hudobné predstavenie</a:t>
            </a:r>
            <a:endParaRPr lang="sk-SK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97" y="610109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4088455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54" y="6981704"/>
            <a:ext cx="3600000" cy="27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938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6f/e2/81/6fe281146d195bda49b43952503c05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98627" y="1290809"/>
            <a:ext cx="3374642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Hudobné predstavenie</a:t>
            </a:r>
            <a:endParaRPr lang="sk-SK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hud (2)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213504"/>
            <a:ext cx="2025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5" name="Obrázok 4" descr="hudobné predstavenie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00" y="357780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6" name="Obrázok 5" descr="hudobné predstavenie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237" y="6124537"/>
            <a:ext cx="2025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7" name="Obrázok 6" descr="hudobné predstavenie (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00" y="7211559"/>
            <a:ext cx="3600000" cy="2700000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f/29/f2/df29f2bfffc3913a862b8226545fd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8"/>
            <a:ext cx="7559675" cy="1060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544488" y="2268022"/>
            <a:ext cx="41766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endParaRPr lang="sk-SK" sz="240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A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  <a:endParaRPr lang="sk-SK" sz="280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endParaRPr lang="sk-SK" sz="2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knick knack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81795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Obrázok 6" descr="knick knack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200" y="410640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Obrázok 7" descr="knick knack (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850" y="7196475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5706A50-CE26-F4F8-B8FA-56F431F67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76"/>
          <a:stretch/>
        </p:blipFill>
        <p:spPr bwMode="auto">
          <a:xfrm>
            <a:off x="-1" y="1"/>
            <a:ext cx="7559675" cy="10620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36914" y="3944982"/>
            <a:ext cx="544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5757"/>
                </a:solidFill>
                <a:latin typeface="Comic Sans MS" panose="030F0702030302020204" pitchFamily="66" charset="0"/>
              </a:rPr>
              <a:t>Rozlúčková slávnosť predškolákov - LIENKY</a:t>
            </a:r>
            <a:endParaRPr lang="sk-SK" sz="2000" dirty="0">
              <a:solidFill>
                <a:srgbClr val="FF5757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5" y="1081253"/>
            <a:ext cx="3600000" cy="2700000"/>
          </a:xfrm>
          <a:prstGeom prst="rect">
            <a:avLst/>
          </a:prstGeom>
          <a:ln>
            <a:solidFill>
              <a:srgbClr val="FF5757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5" y="4345092"/>
            <a:ext cx="3600000" cy="2700000"/>
          </a:xfrm>
          <a:prstGeom prst="rect">
            <a:avLst/>
          </a:prstGeom>
          <a:ln>
            <a:solidFill>
              <a:srgbClr val="FF5757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5" y="7240264"/>
            <a:ext cx="3600000" cy="2700000"/>
          </a:xfrm>
          <a:prstGeom prst="rect">
            <a:avLst/>
          </a:prstGeom>
          <a:ln>
            <a:solidFill>
              <a:srgbClr val="FF5757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507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5706A50-CE26-F4F8-B8FA-56F431F67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76"/>
          <a:stretch/>
        </p:blipFill>
        <p:spPr bwMode="auto">
          <a:xfrm>
            <a:off x="-1" y="1"/>
            <a:ext cx="7559675" cy="10620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27264" y="1220832"/>
            <a:ext cx="6038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5757"/>
                </a:solidFill>
                <a:latin typeface="Comic Sans MS" panose="030F0702030302020204" pitchFamily="66" charset="0"/>
              </a:rPr>
              <a:t>Rozlúčková slávnosť predškolákov – VLČIE MAKY</a:t>
            </a:r>
            <a:endParaRPr lang="sk-SK" sz="2000" dirty="0">
              <a:solidFill>
                <a:srgbClr val="FF5757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rozlúčka s mš (3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07" y="4293627"/>
            <a:ext cx="4767818" cy="2700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ok 4" descr="rozlúčka s mš (5)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950" y="1756392"/>
            <a:ext cx="3609400" cy="2700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ok 5" descr="rozlúčka s mš (7).jf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50" y="7103529"/>
            <a:ext cx="4800000" cy="2700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5706A50-CE26-F4F8-B8FA-56F431F67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76"/>
          <a:stretch/>
        </p:blipFill>
        <p:spPr bwMode="auto">
          <a:xfrm>
            <a:off x="-1" y="1"/>
            <a:ext cx="7559675" cy="10620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 descr="rozlúčka s mš (1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5698629"/>
            <a:ext cx="4800000" cy="2700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ázok 3" descr="rozlúčka s mš (2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950" y="1905279"/>
            <a:ext cx="4800000" cy="2700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533575" y="5500310"/>
            <a:ext cx="2039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Olympijské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hry 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 MŠ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75" y="2378812"/>
            <a:ext cx="3600000" cy="270000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1" y="5179452"/>
            <a:ext cx="3600000" cy="270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46" y="7678172"/>
            <a:ext cx="3600000" cy="27000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1070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219375" y="2090360"/>
            <a:ext cx="2039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Olympijské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hry 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 MŠ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olympijský deň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094559"/>
            <a:ext cx="3600000" cy="270000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olympijský deň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0" y="2877854"/>
            <a:ext cx="2025000" cy="270000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olympijský deň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675" y="7444125"/>
            <a:ext cx="3600000" cy="270000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 descr="olympijský deň (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00" y="7539375"/>
            <a:ext cx="3600000" cy="270000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533575" y="5500310"/>
            <a:ext cx="2039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Olympijské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hry </a:t>
            </a:r>
          </a:p>
          <a:p>
            <a:pPr algn="ctr"/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 MŠ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637975" y="2947610"/>
            <a:ext cx="472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solidFill>
                  <a:srgbClr val="990099"/>
                </a:solidFill>
                <a:latin typeface="Comic Sans MS" panose="030F0702030302020204" pitchFamily="66" charset="0"/>
              </a:rPr>
              <a:t>Olympiáda očami detí</a:t>
            </a:r>
            <a:endParaRPr lang="sk-SK" sz="2800" dirty="0">
              <a:solidFill>
                <a:srgbClr val="99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olympijský deň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4194704"/>
            <a:ext cx="2025000" cy="2700000"/>
          </a:xfrm>
          <a:prstGeom prst="rect">
            <a:avLst/>
          </a:prstGeom>
        </p:spPr>
      </p:pic>
      <p:pic>
        <p:nvPicPr>
          <p:cNvPr id="6" name="Obrázok 5" descr="olympijský deň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00" y="4135154"/>
            <a:ext cx="2025000" cy="2700000"/>
          </a:xfrm>
          <a:prstGeom prst="rect">
            <a:avLst/>
          </a:prstGeom>
        </p:spPr>
      </p:pic>
      <p:pic>
        <p:nvPicPr>
          <p:cNvPr id="7" name="Obrázok 6" descr="olympijský deň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00" y="7542704"/>
            <a:ext cx="2025000" cy="2700000"/>
          </a:xfrm>
          <a:prstGeom prst="rect">
            <a:avLst/>
          </a:prstGeom>
        </p:spPr>
      </p:pic>
      <p:pic>
        <p:nvPicPr>
          <p:cNvPr id="8" name="Obrázok 7" descr="olympijský deň (1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450" y="7521254"/>
            <a:ext cx="2025000" cy="2700000"/>
          </a:xfrm>
          <a:prstGeom prst="rect">
            <a:avLst/>
          </a:prstGeom>
        </p:spPr>
      </p:pic>
      <p:pic>
        <p:nvPicPr>
          <p:cNvPr id="9" name="Obrázok 8" descr="olympijský deň (13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50" y="7537904"/>
            <a:ext cx="2025000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27264" y="1220832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5757"/>
                </a:solidFill>
                <a:latin typeface="Comic Sans MS" panose="030F0702030302020204" pitchFamily="66" charset="0"/>
              </a:rPr>
              <a:t>Vesmír očami detí</a:t>
            </a:r>
            <a:endParaRPr lang="sk-SK" sz="2000" dirty="0">
              <a:solidFill>
                <a:srgbClr val="FF575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Obrázok príbehového pinu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7559675" cy="11106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2031069" y="0"/>
            <a:ext cx="3207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Vesmír očami detí</a:t>
            </a:r>
            <a:endParaRPr lang="sk-SK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Márk Takács-Vesmír očami detí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37" y="3405187"/>
            <a:ext cx="2025000" cy="270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ázok 7" descr="Márk Takács-Vesmír očami detí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50" y="948909"/>
            <a:ext cx="3600000" cy="270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ázok 8" descr="Márk Takács-Vesmír očami detí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9487" y="4429087"/>
            <a:ext cx="2025000" cy="270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ázok 9" descr="Márk Takács-Vesmír očami detí (4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50" y="7227898"/>
            <a:ext cx="4059912" cy="2700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2CAFD29-A2D7-401B-A85B-434FF1E6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815195" y="2745487"/>
            <a:ext cx="392928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KONIEC ŠKOLSKÉHO</a:t>
            </a:r>
          </a:p>
          <a:p>
            <a:pPr algn="ctr">
              <a:lnSpc>
                <a:spcPct val="150000"/>
              </a:lnSpc>
            </a:pP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ROKU</a:t>
            </a:r>
          </a:p>
          <a:p>
            <a:pPr algn="ctr">
              <a:lnSpc>
                <a:spcPct val="150000"/>
              </a:lnSpc>
            </a:pP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endParaRPr lang="sk-SK" sz="2800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HURÁ  PRÁZDNINY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2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f/29/f2/df29f2bfffc3913a862b8226545fd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8"/>
            <a:ext cx="7559675" cy="1060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 descr="knick knack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50" y="163230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Obrázok 5" descr="knick knack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50" y="5597109"/>
            <a:ext cx="3600000" cy="270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Obdĺžnik 6"/>
          <p:cNvSpPr/>
          <p:nvPr/>
        </p:nvSpPr>
        <p:spPr>
          <a:xfrm>
            <a:off x="1544488" y="2268022"/>
            <a:ext cx="41766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endParaRPr lang="sk-SK" sz="240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A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K</a:t>
            </a:r>
            <a:endParaRPr lang="sk-SK" sz="2800" b="1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endParaRPr lang="sk-SK" sz="2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a8/3b/77/a83b7755aa88b9aa987b20ba4245a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38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00" y="816686"/>
            <a:ext cx="3600000" cy="27000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" name="Obrázok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00" y="3744869"/>
            <a:ext cx="3600000" cy="27000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Obrázok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00" y="7134717"/>
            <a:ext cx="3600000" cy="27000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129355" y="6600821"/>
            <a:ext cx="521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Úcta k starším v penzióne Smaragd</a:t>
            </a:r>
            <a:endParaRPr lang="sk-SK" sz="24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8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a8/3b/77/a83b7755aa88b9aa987b20ba4245a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38" y="0"/>
            <a:ext cx="7559675" cy="1062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262705" y="1095371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Úcta k starším KD Hurbanovo</a:t>
            </a:r>
            <a:endParaRPr lang="sk-SK" sz="24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385397308_1550313809039681_75280243831799741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3823124"/>
            <a:ext cx="2362864" cy="221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387484421_854650702730127_341013753658229720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50" y="1577559"/>
            <a:ext cx="36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 descr="387577275_756061566329346_491045676101404563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550" y="4394559"/>
            <a:ext cx="351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 descr="394832353_237848415944878_8680186429300819943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000" y="7234479"/>
            <a:ext cx="4800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285</Words>
  <Application>Microsoft Office PowerPoint</Application>
  <PresentationFormat>Vlastná</PresentationFormat>
  <Paragraphs>107</Paragraphs>
  <Slides>67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67</vt:i4>
      </vt:variant>
    </vt:vector>
  </HeadingPairs>
  <TitlesOfParts>
    <vt:vector size="68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Mš Nový diel Hurbano</dc:creator>
  <cp:lastModifiedBy>romi</cp:lastModifiedBy>
  <cp:revision>80</cp:revision>
  <dcterms:created xsi:type="dcterms:W3CDTF">2024-03-24T16:16:47Z</dcterms:created>
  <dcterms:modified xsi:type="dcterms:W3CDTF">2024-08-08T14:41:54Z</dcterms:modified>
</cp:coreProperties>
</file>